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3" r:id="rId3"/>
    <p:sldId id="284" r:id="rId4"/>
    <p:sldId id="285" r:id="rId5"/>
    <p:sldId id="286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568952" cy="1800200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ΤΟ ΔΩΔΕΚΑΟΡΤΟ - ΑΞΙΟΛΟΓΗΣΗ</a:t>
            </a:r>
            <a:endParaRPr lang="el-GR" sz="5400" b="1" dirty="0"/>
          </a:p>
        </p:txBody>
      </p:sp>
      <p:pic>
        <p:nvPicPr>
          <p:cNvPr id="4" name="3 - Εικόνα" descr="Cap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156176" cy="3375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Α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4" name="3 - Θέση περιεχομένου" descr="ΔΩ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851"/>
          <a:stretch>
            <a:fillRect/>
          </a:stretch>
        </p:blipFill>
        <p:spPr>
          <a:xfrm>
            <a:off x="0" y="1556792"/>
            <a:ext cx="2611252" cy="5301208"/>
          </a:xfrm>
        </p:spPr>
      </p:pic>
      <p:pic>
        <p:nvPicPr>
          <p:cNvPr id="5" name="4 - Εικόνα" descr="ΔΩΔ2.JPG"/>
          <p:cNvPicPr>
            <a:picLocks noChangeAspect="1"/>
          </p:cNvPicPr>
          <p:nvPr/>
        </p:nvPicPr>
        <p:blipFill>
          <a:blip r:embed="rId3" cstate="print"/>
          <a:srcRect b="3511"/>
          <a:stretch>
            <a:fillRect/>
          </a:stretch>
        </p:blipFill>
        <p:spPr>
          <a:xfrm>
            <a:off x="2771800" y="1484784"/>
            <a:ext cx="2952328" cy="5373216"/>
          </a:xfrm>
          <a:prstGeom prst="rect">
            <a:avLst/>
          </a:prstGeom>
        </p:spPr>
      </p:pic>
      <p:pic>
        <p:nvPicPr>
          <p:cNvPr id="6" name="5 - Εικόνα" descr="ΔΩΔ3.JPG"/>
          <p:cNvPicPr>
            <a:picLocks noChangeAspect="1"/>
          </p:cNvPicPr>
          <p:nvPr/>
        </p:nvPicPr>
        <p:blipFill>
          <a:blip r:embed="rId4" cstate="print"/>
          <a:srcRect b="3529"/>
          <a:stretch>
            <a:fillRect/>
          </a:stretch>
        </p:blipFill>
        <p:spPr>
          <a:xfrm>
            <a:off x="5724128" y="1512168"/>
            <a:ext cx="3419872" cy="53458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ΔΩ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616"/>
          <a:stretch>
            <a:fillRect/>
          </a:stretch>
        </p:blipFill>
        <p:spPr>
          <a:xfrm>
            <a:off x="0" y="1700808"/>
            <a:ext cx="2771800" cy="5157192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Β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6" name="5 - Εικόνα" descr="ΔΩΔ5.JPG"/>
          <p:cNvPicPr>
            <a:picLocks noChangeAspect="1"/>
          </p:cNvPicPr>
          <p:nvPr/>
        </p:nvPicPr>
        <p:blipFill>
          <a:blip r:embed="rId3" cstate="print"/>
          <a:srcRect b="5193"/>
          <a:stretch>
            <a:fillRect/>
          </a:stretch>
        </p:blipFill>
        <p:spPr>
          <a:xfrm>
            <a:off x="2843808" y="1700808"/>
            <a:ext cx="3035736" cy="5157192"/>
          </a:xfrm>
          <a:prstGeom prst="rect">
            <a:avLst/>
          </a:prstGeom>
        </p:spPr>
      </p:pic>
      <p:pic>
        <p:nvPicPr>
          <p:cNvPr id="7" name="6 - Εικόνα" descr="ΔΩΔ6.JPG"/>
          <p:cNvPicPr>
            <a:picLocks noChangeAspect="1"/>
          </p:cNvPicPr>
          <p:nvPr/>
        </p:nvPicPr>
        <p:blipFill>
          <a:blip r:embed="rId4" cstate="print"/>
          <a:srcRect b="3758"/>
          <a:stretch>
            <a:fillRect/>
          </a:stretch>
        </p:blipFill>
        <p:spPr>
          <a:xfrm>
            <a:off x="6012160" y="1700808"/>
            <a:ext cx="3131840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ΔΩΔ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38"/>
          <a:stretch>
            <a:fillRect/>
          </a:stretch>
        </p:blipFill>
        <p:spPr>
          <a:xfrm>
            <a:off x="0" y="1772816"/>
            <a:ext cx="2627784" cy="5085185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Γ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6" name="5 - Εικόνα" descr="ΔΩΔ8.JPG"/>
          <p:cNvPicPr>
            <a:picLocks noChangeAspect="1"/>
          </p:cNvPicPr>
          <p:nvPr/>
        </p:nvPicPr>
        <p:blipFill>
          <a:blip r:embed="rId3" cstate="print"/>
          <a:srcRect l="5000" t="2695" r="4750" b="6175"/>
          <a:stretch>
            <a:fillRect/>
          </a:stretch>
        </p:blipFill>
        <p:spPr>
          <a:xfrm>
            <a:off x="2699792" y="1732568"/>
            <a:ext cx="2808312" cy="5125432"/>
          </a:xfrm>
          <a:prstGeom prst="rect">
            <a:avLst/>
          </a:prstGeom>
        </p:spPr>
      </p:pic>
      <p:pic>
        <p:nvPicPr>
          <p:cNvPr id="7" name="6 - Εικόνα" descr="ΔΩΔ9.JPG"/>
          <p:cNvPicPr>
            <a:picLocks noChangeAspect="1"/>
          </p:cNvPicPr>
          <p:nvPr/>
        </p:nvPicPr>
        <p:blipFill>
          <a:blip r:embed="rId4" cstate="print"/>
          <a:srcRect l="13760" r="13314" b="4651"/>
          <a:stretch>
            <a:fillRect/>
          </a:stretch>
        </p:blipFill>
        <p:spPr>
          <a:xfrm>
            <a:off x="5580112" y="1700808"/>
            <a:ext cx="3563888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ΔΩΔ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38"/>
          <a:stretch>
            <a:fillRect/>
          </a:stretch>
        </p:blipFill>
        <p:spPr>
          <a:xfrm>
            <a:off x="0" y="1628801"/>
            <a:ext cx="2699792" cy="5229200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Δ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6" name="5 - Εικόνα" descr="ΔΩΔ11.JPG"/>
          <p:cNvPicPr>
            <a:picLocks noChangeAspect="1"/>
          </p:cNvPicPr>
          <p:nvPr/>
        </p:nvPicPr>
        <p:blipFill>
          <a:blip r:embed="rId3" cstate="print"/>
          <a:srcRect b="4891"/>
          <a:stretch>
            <a:fillRect/>
          </a:stretch>
        </p:blipFill>
        <p:spPr>
          <a:xfrm>
            <a:off x="2771800" y="1628800"/>
            <a:ext cx="3096344" cy="5229200"/>
          </a:xfrm>
          <a:prstGeom prst="rect">
            <a:avLst/>
          </a:prstGeom>
        </p:spPr>
      </p:pic>
      <p:pic>
        <p:nvPicPr>
          <p:cNvPr id="7" name="6 - Εικόνα" descr="ΔΩΔ12.JPG"/>
          <p:cNvPicPr>
            <a:picLocks noChangeAspect="1"/>
          </p:cNvPicPr>
          <p:nvPr/>
        </p:nvPicPr>
        <p:blipFill>
          <a:blip r:embed="rId4" cstate="print"/>
          <a:srcRect l="4041" t="2292" b="14502"/>
          <a:stretch>
            <a:fillRect/>
          </a:stretch>
        </p:blipFill>
        <p:spPr>
          <a:xfrm>
            <a:off x="6012160" y="1628800"/>
            <a:ext cx="313184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24136"/>
          </a:xfrm>
        </p:spPr>
        <p:txBody>
          <a:bodyPr/>
          <a:lstStyle/>
          <a:p>
            <a:pPr algn="ctr"/>
            <a:r>
              <a:rPr lang="el-GR" b="1" dirty="0" smtClean="0"/>
              <a:t>ΦΥΛΛΟ ΑΞΙΟΛΟΓΗΣΗΣ</a:t>
            </a:r>
            <a:endParaRPr lang="el-GR" b="1" dirty="0"/>
          </a:p>
        </p:txBody>
      </p:sp>
      <p:pic>
        <p:nvPicPr>
          <p:cNvPr id="6" name="5 - Θέση περιεχομένου" descr="Cap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430" r="10100"/>
          <a:stretch>
            <a:fillRect/>
          </a:stretch>
        </p:blipFill>
        <p:spPr>
          <a:xfrm>
            <a:off x="2483768" y="1055784"/>
            <a:ext cx="4248472" cy="52688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ΦΥΛΛΟ ΑΞΙΟΛΟΓΗΣΗΣ</a:t>
            </a:r>
            <a:endParaRPr lang="el-GR" b="1" dirty="0"/>
          </a:p>
        </p:txBody>
      </p:sp>
      <p:pic>
        <p:nvPicPr>
          <p:cNvPr id="5" name="4 - Θέση περιεχομένου" descr="Cap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066" r="3080"/>
          <a:stretch>
            <a:fillRect/>
          </a:stretch>
        </p:blipFill>
        <p:spPr>
          <a:xfrm>
            <a:off x="2195736" y="836712"/>
            <a:ext cx="4752528" cy="53735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0"/>
            <a:ext cx="7927032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ΠΩΣ ΤΑ ΠΗΓΑ;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2195736" y="908720"/>
            <a:ext cx="4824536" cy="4536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el-GR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Ζώνες</a:t>
            </a: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Ωραία</a:t>
            </a: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Γέννηση</a:t>
            </a: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Ρυθμός</a:t>
            </a: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Αγγέλων</a:t>
            </a:r>
          </a:p>
          <a:p>
            <a:pPr marL="342900" indent="-342900">
              <a:buAutoNum type="arabicPeriod"/>
            </a:pPr>
            <a:r>
              <a:rPr lang="el-GR" sz="3200" b="1" smtClean="0">
                <a:solidFill>
                  <a:schemeClr val="bg1"/>
                </a:solidFill>
              </a:rPr>
              <a:t>Φεβρουάριο</a:t>
            </a:r>
            <a:endParaRPr lang="el-GR" sz="32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Ιεράρχες</a:t>
            </a: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Κοίμηση</a:t>
            </a:r>
          </a:p>
          <a:p>
            <a:pPr marL="342900" indent="-342900">
              <a:buAutoNum type="arabicPeriod"/>
            </a:pPr>
            <a:r>
              <a:rPr lang="el-GR" sz="3200" b="1" dirty="0" smtClean="0">
                <a:solidFill>
                  <a:schemeClr val="bg1"/>
                </a:solidFill>
              </a:rPr>
              <a:t> Η Μεταμόρφωση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342900" indent="-342900" algn="ctr">
              <a:buAutoNum type="arabicPeriod"/>
            </a:pPr>
            <a:endParaRPr lang="el-GR" b="1" dirty="0" smtClean="0">
              <a:solidFill>
                <a:schemeClr val="bg1"/>
              </a:solidFill>
            </a:endParaRPr>
          </a:p>
          <a:p>
            <a:pPr marL="342900" indent="-342900"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54452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l-GR" b="1" dirty="0" smtClean="0">
                <a:solidFill>
                  <a:srgbClr val="FFC000"/>
                </a:solidFill>
              </a:rPr>
              <a:t>          0-1 ΛΑΘΗ                                      2-3 ΛΑΘΗ                       4 ΚΑΙ ΠΑΝΩ ΛΑΘΗ</a:t>
            </a:r>
          </a:p>
        </p:txBody>
      </p:sp>
      <p:pic>
        <p:nvPicPr>
          <p:cNvPr id="7" name="6 - Εικόνα" descr="EM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805264"/>
            <a:ext cx="1368152" cy="836712"/>
          </a:xfrm>
          <a:prstGeom prst="rect">
            <a:avLst/>
          </a:prstGeom>
        </p:spPr>
      </p:pic>
      <p:pic>
        <p:nvPicPr>
          <p:cNvPr id="8" name="7 - Εικόνα" descr="KHJLGGGG.JPG"/>
          <p:cNvPicPr>
            <a:picLocks noChangeAspect="1"/>
          </p:cNvPicPr>
          <p:nvPr/>
        </p:nvPicPr>
        <p:blipFill>
          <a:blip r:embed="rId3" cstate="print"/>
          <a:srcRect t="21278"/>
          <a:stretch>
            <a:fillRect/>
          </a:stretch>
        </p:blipFill>
        <p:spPr>
          <a:xfrm>
            <a:off x="3995936" y="5991654"/>
            <a:ext cx="1377925" cy="771889"/>
          </a:xfrm>
          <a:prstGeom prst="rect">
            <a:avLst/>
          </a:prstGeom>
        </p:spPr>
      </p:pic>
      <p:pic>
        <p:nvPicPr>
          <p:cNvPr id="9" name="8 - Εικόνα" descr="87865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1" y="6000371"/>
            <a:ext cx="1270427" cy="79095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</TotalTime>
  <Words>40</Words>
  <Application>Microsoft Office PowerPoint</Application>
  <PresentationFormat>Προβολή στην οθόνη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Ροή</vt:lpstr>
      <vt:lpstr>ΤΟ ΔΩΔΕΚΑΟΡΤΟ - ΑΞΙΟΛΟΓΗΣΗ</vt:lpstr>
      <vt:lpstr>ΟΜΑΔΑ Α  ΔΙΝΩ ΤΟΝ ΤΙΤΛΟ ΠΟΥ ΤΑΙΡΙΑΖΕΙ</vt:lpstr>
      <vt:lpstr>ΟΜΑΔΑ Β  ΔΙΝΩ ΤΟΝ ΤΙΤΛΟ ΠΟΥ ΤΑΙΡΙΑΖΕΙ</vt:lpstr>
      <vt:lpstr>ΟΜΑΔΑ Γ  ΔΙΝΩ ΤΟΝ ΤΙΤΛΟ ΠΟΥ ΤΑΙΡΙΑΖΕΙ</vt:lpstr>
      <vt:lpstr>ΟΜΑΔΑ Δ  ΔΙΝΩ ΤΟΝ ΤΙΤΛΟ ΠΟΥ ΤΑΙΡΙΑΖΕΙ</vt:lpstr>
      <vt:lpstr>ΦΥΛΛΟ ΑΞΙΟΛΟΓΗΣΗΣ</vt:lpstr>
      <vt:lpstr>ΦΥΛΛΟ ΑΞΙΟΛΟΓΗΣΗΣ</vt:lpstr>
      <vt:lpstr>ΠΩΣ ΤΑ ΠΗΓΑ;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129</cp:revision>
  <dcterms:created xsi:type="dcterms:W3CDTF">2024-02-25T08:30:47Z</dcterms:created>
  <dcterms:modified xsi:type="dcterms:W3CDTF">2024-06-27T13:19:37Z</dcterms:modified>
</cp:coreProperties>
</file>